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11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45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3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06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24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6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0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53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35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2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9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59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909F-E26E-4E91-9718-E012FDAF2372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802E-B7E0-4A81-B9BA-19312083D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84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75" y="2352675"/>
            <a:ext cx="4038600" cy="4038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33662" y="1685925"/>
            <a:ext cx="6924675" cy="3238499"/>
          </a:xfrm>
          <a:custGeom>
            <a:avLst/>
            <a:gdLst>
              <a:gd name="connsiteX0" fmla="*/ 0 w 8170999"/>
              <a:gd name="connsiteY0" fmla="*/ 0 h 2790231"/>
              <a:gd name="connsiteX1" fmla="*/ 8170999 w 8170999"/>
              <a:gd name="connsiteY1" fmla="*/ 0 h 2790231"/>
              <a:gd name="connsiteX2" fmla="*/ 8170999 w 8170999"/>
              <a:gd name="connsiteY2" fmla="*/ 2790231 h 2790231"/>
              <a:gd name="connsiteX3" fmla="*/ 0 w 8170999"/>
              <a:gd name="connsiteY3" fmla="*/ 2790231 h 2790231"/>
              <a:gd name="connsiteX4" fmla="*/ 0 w 8170999"/>
              <a:gd name="connsiteY4" fmla="*/ 0 h 2790231"/>
              <a:gd name="connsiteX0" fmla="*/ 0 w 8170999"/>
              <a:gd name="connsiteY0" fmla="*/ 1419225 h 2790231"/>
              <a:gd name="connsiteX1" fmla="*/ 8170999 w 8170999"/>
              <a:gd name="connsiteY1" fmla="*/ 0 h 2790231"/>
              <a:gd name="connsiteX2" fmla="*/ 8170999 w 8170999"/>
              <a:gd name="connsiteY2" fmla="*/ 2790231 h 2790231"/>
              <a:gd name="connsiteX3" fmla="*/ 0 w 8170999"/>
              <a:gd name="connsiteY3" fmla="*/ 2790231 h 2790231"/>
              <a:gd name="connsiteX4" fmla="*/ 0 w 8170999"/>
              <a:gd name="connsiteY4" fmla="*/ 1419225 h 279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0999" h="2790231">
                <a:moveTo>
                  <a:pt x="0" y="1419225"/>
                </a:moveTo>
                <a:lnTo>
                  <a:pt x="8170999" y="0"/>
                </a:lnTo>
                <a:lnTo>
                  <a:pt x="8170999" y="2790231"/>
                </a:lnTo>
                <a:lnTo>
                  <a:pt x="0" y="2790231"/>
                </a:lnTo>
                <a:lnTo>
                  <a:pt x="0" y="1419225"/>
                </a:lnTo>
                <a:close/>
              </a:path>
            </a:pathLst>
          </a:custGeom>
          <a:noFill/>
        </p:spPr>
        <p:txBody>
          <a:bodyPr wrap="none" lIns="91440" tIns="45720" rIns="91440" bIns="45720">
            <a:prstTxWarp prst="textArchUpPour">
              <a:avLst>
                <a:gd name="adj1" fmla="val 10385253"/>
                <a:gd name="adj2" fmla="val 50366"/>
              </a:avLst>
            </a:prstTxWarp>
            <a:spAutoFit/>
          </a:bodyPr>
          <a:lstStyle/>
          <a:p>
            <a:pPr algn="ctr"/>
            <a:r>
              <a:rPr lang="fr-FR" sz="48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MaG</a:t>
            </a:r>
            <a:r>
              <a:rPr lang="fr-FR" sz="48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Ang</a:t>
            </a:r>
            <a:r>
              <a:rPr lang="fr-FR" sz="48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elo</a:t>
            </a:r>
            <a:endParaRPr lang="fr-FR" sz="66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834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436880" y="441576"/>
            <a:ext cx="6421120" cy="5916651"/>
            <a:chOff x="436880" y="352564"/>
            <a:chExt cx="6421120" cy="5916651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9721" y="1312371"/>
              <a:ext cx="4019908" cy="4360069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  <a:softEdge rad="457200"/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chemeClr val="tx1"/>
              </a:contourClr>
            </a:sp3d>
          </p:spPr>
        </p:pic>
        <p:sp>
          <p:nvSpPr>
            <p:cNvPr id="3" name="Rectangle 4"/>
            <p:cNvSpPr/>
            <p:nvPr/>
          </p:nvSpPr>
          <p:spPr>
            <a:xfrm>
              <a:off x="436880" y="352564"/>
              <a:ext cx="6421120" cy="4721081"/>
            </a:xfrm>
            <a:custGeom>
              <a:avLst/>
              <a:gdLst>
                <a:gd name="connsiteX0" fmla="*/ 0 w 8170999"/>
                <a:gd name="connsiteY0" fmla="*/ 0 h 2790231"/>
                <a:gd name="connsiteX1" fmla="*/ 8170999 w 8170999"/>
                <a:gd name="connsiteY1" fmla="*/ 0 h 2790231"/>
                <a:gd name="connsiteX2" fmla="*/ 8170999 w 8170999"/>
                <a:gd name="connsiteY2" fmla="*/ 2790231 h 2790231"/>
                <a:gd name="connsiteX3" fmla="*/ 0 w 8170999"/>
                <a:gd name="connsiteY3" fmla="*/ 2790231 h 2790231"/>
                <a:gd name="connsiteX4" fmla="*/ 0 w 8170999"/>
                <a:gd name="connsiteY4" fmla="*/ 0 h 2790231"/>
                <a:gd name="connsiteX0" fmla="*/ 0 w 8170999"/>
                <a:gd name="connsiteY0" fmla="*/ 1419225 h 2790231"/>
                <a:gd name="connsiteX1" fmla="*/ 8170999 w 8170999"/>
                <a:gd name="connsiteY1" fmla="*/ 0 h 2790231"/>
                <a:gd name="connsiteX2" fmla="*/ 8170999 w 8170999"/>
                <a:gd name="connsiteY2" fmla="*/ 2790231 h 2790231"/>
                <a:gd name="connsiteX3" fmla="*/ 0 w 8170999"/>
                <a:gd name="connsiteY3" fmla="*/ 2790231 h 2790231"/>
                <a:gd name="connsiteX4" fmla="*/ 0 w 8170999"/>
                <a:gd name="connsiteY4" fmla="*/ 1419225 h 2790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0999" h="2790231">
                  <a:moveTo>
                    <a:pt x="0" y="1419225"/>
                  </a:moveTo>
                  <a:lnTo>
                    <a:pt x="8170999" y="0"/>
                  </a:lnTo>
                  <a:lnTo>
                    <a:pt x="8170999" y="2790231"/>
                  </a:lnTo>
                  <a:lnTo>
                    <a:pt x="0" y="2790231"/>
                  </a:lnTo>
                  <a:lnTo>
                    <a:pt x="0" y="1419225"/>
                  </a:lnTo>
                  <a:close/>
                </a:path>
              </a:pathLst>
            </a:cu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296856"/>
                  <a:gd name="adj2" fmla="val 53661"/>
                </a:avLst>
              </a:prstTxWarp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fr-FR" sz="4800" b="1" cap="none" spc="0" dirty="0" smtClean="0">
                  <a:ln w="22225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gerian" panose="04020705040A02060702" pitchFamily="82" charset="0"/>
                </a:rPr>
                <a:t>MaG</a:t>
              </a:r>
              <a:r>
                <a:rPr lang="fr-FR" sz="4800" b="1" cap="none" spc="0" dirty="0" smtClean="0">
                  <a:ln w="22225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gerian" panose="04020705040A02060702" pitchFamily="82" charset="0"/>
                </a:rPr>
                <a:t>Ang</a:t>
              </a:r>
              <a:r>
                <a:rPr lang="fr-FR" sz="4800" b="1" cap="none" spc="0" dirty="0" smtClean="0">
                  <a:ln w="22225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gerian" panose="04020705040A02060702" pitchFamily="82" charset="0"/>
                </a:rPr>
                <a:t>elo</a:t>
              </a:r>
              <a:endParaRPr lang="fr-FR" sz="6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endParaRP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596833" y="3268980"/>
              <a:ext cx="4078037" cy="3000235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20570810"/>
                </a:avLst>
              </a:prstTxWarp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fr-FR" sz="8800" b="1" dirty="0" smtClean="0">
                  <a:ln>
                    <a:solidFill>
                      <a:schemeClr val="tx1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gerian" panose="04020705040A02060702" pitchFamily="82" charset="0"/>
                </a:rPr>
                <a:t>PI</a:t>
              </a:r>
              <a:r>
                <a:rPr lang="fr-FR" sz="8800" b="1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gerian" panose="04020705040A02060702" pitchFamily="82" charset="0"/>
                </a:rPr>
                <a:t>ZZ</a:t>
              </a:r>
              <a:r>
                <a:rPr lang="fr-FR" sz="8800" b="1" dirty="0" smtClean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gerian" panose="04020705040A02060702" pitchFamily="82" charset="0"/>
                </a:rPr>
                <a:t>AS</a:t>
              </a:r>
              <a:endParaRPr lang="fr-FR" sz="8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endParaRPr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7553475" y="352564"/>
            <a:ext cx="4106765" cy="627864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pPr algn="ctr"/>
            <a:r>
              <a:rPr lang="fr-FR" sz="40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4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</a:t>
            </a:r>
            <a:r>
              <a:rPr lang="fr-FR" sz="4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</a:t>
            </a:r>
            <a:r>
              <a:rPr lang="fr-FR" sz="40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Pizzas</a:t>
            </a:r>
          </a:p>
          <a:p>
            <a:pPr algn="ctr"/>
            <a:r>
              <a:rPr lang="fr-FR" dirty="0" smtClean="0">
                <a:ln>
                  <a:solidFill>
                    <a:schemeClr val="tx1"/>
                  </a:solidFill>
                </a:ln>
              </a:rPr>
              <a:t>3 Avenue de la Marche</a:t>
            </a:r>
          </a:p>
          <a:p>
            <a:pPr algn="ctr"/>
            <a:r>
              <a:rPr lang="fr-FR" dirty="0" smtClean="0">
                <a:ln>
                  <a:solidFill>
                    <a:schemeClr val="tx1"/>
                  </a:solidFill>
                </a:ln>
              </a:rPr>
              <a:t>23210 Bénévent l’Abbaye</a:t>
            </a:r>
          </a:p>
          <a:p>
            <a:endParaRPr lang="fr-FR" sz="2400" dirty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fr-FR" sz="3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Tél: 05-44-30-12-03</a:t>
            </a:r>
          </a:p>
          <a:p>
            <a:pPr algn="ctr"/>
            <a:endParaRPr lang="fr-FR" sz="240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Fermé les</a:t>
            </a:r>
            <a:endParaRPr lang="fr-FR" sz="2400" dirty="0" smtClean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Lundi</a:t>
            </a:r>
            <a:r>
              <a:rPr lang="fr-FR" sz="24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et</a:t>
            </a:r>
            <a:r>
              <a:rPr lang="fr-FR" sz="24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Mardi</a:t>
            </a:r>
          </a:p>
          <a:p>
            <a:pPr algn="ctr"/>
            <a:endParaRPr lang="fr-FR" sz="2400" dirty="0" smtClean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Ouverture</a:t>
            </a:r>
            <a:r>
              <a:rPr lang="fr-FR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fr-FR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Mercredi: 	18h00 – 21h00</a:t>
            </a:r>
          </a:p>
          <a:p>
            <a:r>
              <a:rPr lang="fr-FR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Jeudi: 		18h00 </a:t>
            </a:r>
            <a:r>
              <a:rPr lang="fr-FR" sz="2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21h00</a:t>
            </a:r>
          </a:p>
          <a:p>
            <a:r>
              <a:rPr lang="fr-FR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Vendredi: 	18h00 </a:t>
            </a:r>
            <a:r>
              <a:rPr lang="fr-FR" sz="2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22h00</a:t>
            </a:r>
            <a:endParaRPr lang="fr-FR" sz="24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Samedi: 	18h00 </a:t>
            </a:r>
            <a:r>
              <a:rPr lang="fr-FR" sz="2400" b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2400" b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22h00</a:t>
            </a:r>
            <a:endParaRPr lang="fr-FR" sz="24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Dimanche: 	18h00 </a:t>
            </a:r>
            <a:r>
              <a:rPr lang="fr-FR" sz="2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2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21h00</a:t>
            </a:r>
          </a:p>
          <a:p>
            <a:pPr algn="ctr"/>
            <a:r>
              <a:rPr lang="fr-FR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Commandes avant 18h00 possibles</a:t>
            </a:r>
            <a:endParaRPr lang="fr-FR" sz="24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31425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</Words>
  <Application>Microsoft Office PowerPoint</Application>
  <PresentationFormat>Grand écran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M</dc:creator>
  <cp:lastModifiedBy>Pascal M</cp:lastModifiedBy>
  <cp:revision>7</cp:revision>
  <dcterms:created xsi:type="dcterms:W3CDTF">2017-01-12T15:50:13Z</dcterms:created>
  <dcterms:modified xsi:type="dcterms:W3CDTF">2017-02-13T17:13:54Z</dcterms:modified>
</cp:coreProperties>
</file>