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920" y="-10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8019-7604-E04E-9252-FE314EE32D02}" type="datetimeFigureOut">
              <a:rPr lang="fr-FR" smtClean="0"/>
              <a:t>25/01/15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5068-59F6-F048-8F96-290CBD5DF1C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7530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8019-7604-E04E-9252-FE314EE32D02}" type="datetimeFigureOut">
              <a:rPr lang="fr-FR" smtClean="0"/>
              <a:t>25/01/15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5068-59F6-F048-8F96-290CBD5DF1C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8082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8019-7604-E04E-9252-FE314EE32D02}" type="datetimeFigureOut">
              <a:rPr lang="fr-FR" smtClean="0"/>
              <a:t>25/01/15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5068-59F6-F048-8F96-290CBD5DF1C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9820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8019-7604-E04E-9252-FE314EE32D02}" type="datetimeFigureOut">
              <a:rPr lang="fr-FR" smtClean="0"/>
              <a:t>25/01/15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5068-59F6-F048-8F96-290CBD5DF1C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1336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8019-7604-E04E-9252-FE314EE32D02}" type="datetimeFigureOut">
              <a:rPr lang="fr-FR" smtClean="0"/>
              <a:t>25/01/15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5068-59F6-F048-8F96-290CBD5DF1C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6367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8019-7604-E04E-9252-FE314EE32D02}" type="datetimeFigureOut">
              <a:rPr lang="fr-FR" smtClean="0"/>
              <a:t>25/01/15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5068-59F6-F048-8F96-290CBD5DF1C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0186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8019-7604-E04E-9252-FE314EE32D02}" type="datetimeFigureOut">
              <a:rPr lang="fr-FR" smtClean="0"/>
              <a:t>25/01/15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5068-59F6-F048-8F96-290CBD5DF1C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7440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8019-7604-E04E-9252-FE314EE32D02}" type="datetimeFigureOut">
              <a:rPr lang="fr-FR" smtClean="0"/>
              <a:t>25/01/15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5068-59F6-F048-8F96-290CBD5DF1C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476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8019-7604-E04E-9252-FE314EE32D02}" type="datetimeFigureOut">
              <a:rPr lang="fr-FR" smtClean="0"/>
              <a:t>25/01/15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5068-59F6-F048-8F96-290CBD5DF1C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1763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8019-7604-E04E-9252-FE314EE32D02}" type="datetimeFigureOut">
              <a:rPr lang="fr-FR" smtClean="0"/>
              <a:t>25/01/15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5068-59F6-F048-8F96-290CBD5DF1C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6110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8019-7604-E04E-9252-FE314EE32D02}" type="datetimeFigureOut">
              <a:rPr lang="fr-FR" smtClean="0"/>
              <a:t>25/01/15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5068-59F6-F048-8F96-290CBD5DF1C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1139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08019-7604-E04E-9252-FE314EE32D02}" type="datetimeFigureOut">
              <a:rPr lang="fr-FR" smtClean="0"/>
              <a:t>25/01/15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55068-59F6-F048-8F96-290CBD5DF1C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591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" y="1"/>
            <a:ext cx="99059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u="sng" dirty="0" smtClean="0">
                <a:latin typeface="Libian SC Regular"/>
                <a:cs typeface="Libian SC Regular"/>
              </a:rPr>
              <a:t>Pizza du moment</a:t>
            </a:r>
            <a:endParaRPr lang="fr-FR" sz="3200" b="1" u="sng" dirty="0">
              <a:latin typeface="Libian SC Regular"/>
              <a:cs typeface="Libian SC Regular"/>
            </a:endParaRPr>
          </a:p>
          <a:p>
            <a:pPr algn="ctr"/>
            <a:r>
              <a:rPr lang="fr-FR" sz="4000" b="1" dirty="0" smtClean="0">
                <a:latin typeface="Libian SC Regular"/>
                <a:cs typeface="Libian SC Regular"/>
              </a:rPr>
              <a:t>La Viandard		13€</a:t>
            </a:r>
          </a:p>
          <a:p>
            <a:pPr algn="ctr"/>
            <a:endParaRPr lang="fr-FR" sz="2400" b="1" dirty="0">
              <a:latin typeface="Libian SC Regular"/>
              <a:cs typeface="Libian SC Regular"/>
            </a:endParaRPr>
          </a:p>
          <a:p>
            <a:pPr algn="ctr"/>
            <a:r>
              <a:rPr lang="fr-FR" sz="2400" b="1" dirty="0" smtClean="0">
                <a:latin typeface="Libian SC Regular"/>
                <a:cs typeface="Libian SC Regular"/>
              </a:rPr>
              <a:t>Base tomate, Mozzarella, Viande hachée 5% MG, Merguez, </a:t>
            </a:r>
            <a:r>
              <a:rPr lang="fr-FR" sz="2400" b="1" dirty="0" err="1" smtClean="0">
                <a:latin typeface="Libian SC Regular"/>
                <a:cs typeface="Libian SC Regular"/>
              </a:rPr>
              <a:t>Pepperoni</a:t>
            </a:r>
            <a:r>
              <a:rPr lang="fr-FR" sz="2400" b="1" dirty="0">
                <a:latin typeface="Libian SC Regular"/>
                <a:cs typeface="Libian SC Regular"/>
              </a:rPr>
              <a:t> </a:t>
            </a:r>
            <a:r>
              <a:rPr lang="fr-FR" sz="2400" b="1" dirty="0" smtClean="0">
                <a:latin typeface="Libian SC Regular"/>
                <a:cs typeface="Libian SC Regular"/>
              </a:rPr>
              <a:t>et Œuf</a:t>
            </a:r>
          </a:p>
          <a:p>
            <a:pPr algn="ctr"/>
            <a:endParaRPr lang="fr-FR" sz="2400" b="1" dirty="0">
              <a:latin typeface="Libian SC Regular"/>
              <a:cs typeface="Libian SC Regular"/>
            </a:endParaRPr>
          </a:p>
          <a:p>
            <a:pPr algn="ctr"/>
            <a:r>
              <a:rPr lang="fr-FR" sz="2400" b="1" dirty="0" smtClean="0">
                <a:latin typeface="Libian SC Regular"/>
                <a:cs typeface="Libian SC Regular"/>
              </a:rPr>
              <a:t>Nous vous suggérons de l’accompagner avec du Tabasco </a:t>
            </a:r>
          </a:p>
          <a:p>
            <a:pPr algn="ctr"/>
            <a:endParaRPr lang="fr-FR" sz="2400" b="1" dirty="0">
              <a:latin typeface="Libian SC Regular"/>
              <a:cs typeface="Libian SC Regular"/>
            </a:endParaRPr>
          </a:p>
        </p:txBody>
      </p:sp>
      <p:pic>
        <p:nvPicPr>
          <p:cNvPr id="5" name="Image 4" descr="4_merguez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49" y="3504049"/>
            <a:ext cx="1881514" cy="188151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Image 5" descr="jaune-d-oeuf-5-5-mg-de-fer-100g-67073_w100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710" y="4997063"/>
            <a:ext cx="2547205" cy="16989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Image 6" descr="pepperoni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150" y="3046989"/>
            <a:ext cx="1320818" cy="17707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Image 7" descr="viande-hachee-crue-zVC120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107" y="3214404"/>
            <a:ext cx="1742700" cy="22590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Image 8" descr="TabascoGallonJug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292" y="3504049"/>
            <a:ext cx="2034773" cy="3211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275514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</Words>
  <Application>Microsoft Macintosh PowerPoint</Application>
  <PresentationFormat>Format A4 (210 x 297 mm)</PresentationFormat>
  <Paragraphs>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Aurelie Gibier</dc:creator>
  <cp:lastModifiedBy>Aurelie Gibier</cp:lastModifiedBy>
  <cp:revision>2</cp:revision>
  <dcterms:created xsi:type="dcterms:W3CDTF">2015-01-25T13:52:39Z</dcterms:created>
  <dcterms:modified xsi:type="dcterms:W3CDTF">2015-01-25T14:17:07Z</dcterms:modified>
</cp:coreProperties>
</file>